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17"/>
    <p:restoredTop sz="94753"/>
  </p:normalViewPr>
  <p:slideViewPr>
    <p:cSldViewPr snapToGrid="0" snapToObjects="1">
      <p:cViewPr varScale="1">
        <p:scale>
          <a:sx n="106" d="100"/>
          <a:sy n="106" d="100"/>
        </p:scale>
        <p:origin x="5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82AB-1775-1740-B5C9-A58AA673AA90}" type="datetimeFigureOut">
              <a:rPr lang="en-US" smtClean="0"/>
              <a:t>4/12/17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43A80-F0CE-3642-9E05-D0EF0EF63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611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82AB-1775-1740-B5C9-A58AA673AA90}" type="datetimeFigureOut">
              <a:rPr lang="en-US" smtClean="0"/>
              <a:t>4/12/17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43A80-F0CE-3642-9E05-D0EF0EF63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163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82AB-1775-1740-B5C9-A58AA673AA90}" type="datetimeFigureOut">
              <a:rPr lang="en-US" smtClean="0"/>
              <a:t>4/12/17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43A80-F0CE-3642-9E05-D0EF0EF63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47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82AB-1775-1740-B5C9-A58AA673AA90}" type="datetimeFigureOut">
              <a:rPr lang="en-US" smtClean="0"/>
              <a:t>4/12/17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43A80-F0CE-3642-9E05-D0EF0EF63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2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82AB-1775-1740-B5C9-A58AA673AA90}" type="datetimeFigureOut">
              <a:rPr lang="en-US" smtClean="0"/>
              <a:t>4/12/17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43A80-F0CE-3642-9E05-D0EF0EF63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554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82AB-1775-1740-B5C9-A58AA673AA90}" type="datetimeFigureOut">
              <a:rPr lang="en-US" smtClean="0"/>
              <a:t>4/12/17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43A80-F0CE-3642-9E05-D0EF0EF63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83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82AB-1775-1740-B5C9-A58AA673AA90}" type="datetimeFigureOut">
              <a:rPr lang="en-US" smtClean="0"/>
              <a:t>4/12/17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43A80-F0CE-3642-9E05-D0EF0EF63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00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82AB-1775-1740-B5C9-A58AA673AA90}" type="datetimeFigureOut">
              <a:rPr lang="en-US" smtClean="0"/>
              <a:t>4/12/17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43A80-F0CE-3642-9E05-D0EF0EF63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029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82AB-1775-1740-B5C9-A58AA673AA90}" type="datetimeFigureOut">
              <a:rPr lang="en-US" smtClean="0"/>
              <a:t>4/12/17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43A80-F0CE-3642-9E05-D0EF0EF63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976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82AB-1775-1740-B5C9-A58AA673AA90}" type="datetimeFigureOut">
              <a:rPr lang="en-US" smtClean="0"/>
              <a:t>4/12/17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43A80-F0CE-3642-9E05-D0EF0EF63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87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82AB-1775-1740-B5C9-A58AA673AA90}" type="datetimeFigureOut">
              <a:rPr lang="en-US" smtClean="0"/>
              <a:t>4/12/17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43A80-F0CE-3642-9E05-D0EF0EF63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912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F882AB-1775-1740-B5C9-A58AA673AA90}" type="datetimeFigureOut">
              <a:rPr lang="en-US" smtClean="0"/>
              <a:t>4/12/17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43A80-F0CE-3642-9E05-D0EF0EF63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16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Mobile Safety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Android</a:t>
            </a:r>
          </a:p>
          <a:p>
            <a:r>
              <a:rPr lang="en-US" dirty="0" smtClean="0"/>
              <a:t>March 30.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98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011" y="-115889"/>
            <a:ext cx="10515600" cy="1325563"/>
          </a:xfrm>
        </p:spPr>
        <p:txBody>
          <a:bodyPr/>
          <a:lstStyle/>
          <a:p>
            <a:r>
              <a:rPr lang="en-US" dirty="0" smtClean="0"/>
              <a:t>Similarity Steps 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00075" y="1971675"/>
            <a:ext cx="1443038" cy="5572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 Vocabulary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600075" y="3152776"/>
            <a:ext cx="1443038" cy="5572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 Vocabulary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677845" y="1495425"/>
            <a:ext cx="1571625" cy="7619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Frequency Matrix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649268" y="3724276"/>
            <a:ext cx="1571625" cy="7619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Tfidf</a:t>
            </a:r>
            <a:endParaRPr lang="en-US" dirty="0" smtClean="0"/>
          </a:p>
          <a:p>
            <a:pPr algn="ctr"/>
            <a:r>
              <a:rPr lang="en-US" dirty="0" smtClean="0"/>
              <a:t> Matrix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677844" y="2562224"/>
            <a:ext cx="1571625" cy="7619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Occurrence</a:t>
            </a:r>
          </a:p>
          <a:p>
            <a:pPr algn="ctr"/>
            <a:r>
              <a:rPr lang="en-US" dirty="0" smtClean="0"/>
              <a:t>Matrix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283614" y="3009899"/>
            <a:ext cx="1685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97424" y="2677892"/>
            <a:ext cx="1111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Cosine</a:t>
            </a:r>
          </a:p>
          <a:p>
            <a:r>
              <a:rPr lang="en-US" dirty="0" smtClean="0"/>
              <a:t>Similarity 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5969538" y="1981201"/>
            <a:ext cx="2845849" cy="250507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dirty="0" smtClean="0"/>
              <a:t>Find 10 Nearest Neighbors</a:t>
            </a:r>
          </a:p>
          <a:p>
            <a:pPr marL="342900" indent="-342900">
              <a:buAutoNum type="arabicPeriod"/>
            </a:pPr>
            <a:r>
              <a:rPr lang="en-US" dirty="0" smtClean="0"/>
              <a:t>Count how many apps rating are different </a:t>
            </a:r>
          </a:p>
          <a:p>
            <a:pPr marL="342900" indent="-342900">
              <a:buAutoNum type="arabicPeriod"/>
            </a:pPr>
            <a:r>
              <a:rPr lang="en-US" dirty="0" smtClean="0"/>
              <a:t>Sort descending, benchmark: #diff&gt;=7 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049871" y="833718"/>
            <a:ext cx="7395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9072283" y="1495425"/>
            <a:ext cx="7395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9072283" y="2257424"/>
            <a:ext cx="7395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9072283" y="3009899"/>
            <a:ext cx="7395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9072283" y="3823448"/>
            <a:ext cx="7395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9072283" y="4728883"/>
            <a:ext cx="7395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910012" y="649052"/>
            <a:ext cx="1519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Freq</a:t>
            </a:r>
            <a:r>
              <a:rPr lang="en-US" dirty="0" smtClean="0"/>
              <a:t> + Control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9910012" y="1331951"/>
            <a:ext cx="1648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Occur + Control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962385" y="2097643"/>
            <a:ext cx="1527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Tfidf</a:t>
            </a:r>
            <a:r>
              <a:rPr lang="en-US" dirty="0" smtClean="0"/>
              <a:t> + Control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0020468" y="2834758"/>
            <a:ext cx="106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Freq</a:t>
            </a:r>
            <a:r>
              <a:rPr lang="en-US" dirty="0" smtClean="0"/>
              <a:t> + All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0020468" y="3638782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Occur + All</a:t>
            </a:r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0081382" y="4544217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Tfidf</a:t>
            </a:r>
            <a:r>
              <a:rPr lang="en-US" dirty="0" smtClean="0"/>
              <a:t> + All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164417" y="2783444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1" name="Frame 30"/>
          <p:cNvSpPr/>
          <p:nvPr/>
        </p:nvSpPr>
        <p:spPr>
          <a:xfrm>
            <a:off x="6385449" y="3724276"/>
            <a:ext cx="2084294" cy="38548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7100047" y="4249271"/>
            <a:ext cx="292415" cy="479612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949440" y="4897120"/>
            <a:ext cx="1656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Suspicious apps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04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724" y="3071473"/>
            <a:ext cx="3564217" cy="21194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494" y="1741054"/>
            <a:ext cx="3876675" cy="13304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755" y="5428617"/>
            <a:ext cx="3371477" cy="12418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185" y="5528900"/>
            <a:ext cx="3199653" cy="10412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9" y="3999300"/>
            <a:ext cx="3354853" cy="11995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725" y="3732057"/>
            <a:ext cx="3319927" cy="11066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012" y="1980236"/>
            <a:ext cx="3595640" cy="13019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3" y="1980236"/>
            <a:ext cx="3377079" cy="14889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199" y="85719"/>
            <a:ext cx="3504453" cy="122593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82" y="115884"/>
            <a:ext cx="3135406" cy="10468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247" y="115884"/>
            <a:ext cx="3487922" cy="1300797"/>
          </a:xfrm>
          <a:prstGeom prst="rect">
            <a:avLst/>
          </a:prstGeom>
        </p:spPr>
      </p:pic>
      <p:sp>
        <p:nvSpPr>
          <p:cNvPr id="17" name="Frame 16"/>
          <p:cNvSpPr/>
          <p:nvPr/>
        </p:nvSpPr>
        <p:spPr>
          <a:xfrm>
            <a:off x="3613707" y="1647534"/>
            <a:ext cx="4517001" cy="3687563"/>
          </a:xfrm>
          <a:prstGeom prst="frame">
            <a:avLst>
              <a:gd name="adj1" fmla="val 4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767185" y="2326616"/>
            <a:ext cx="1215369" cy="44375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Everyone</a:t>
            </a:r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579310" y="879369"/>
            <a:ext cx="1034397" cy="38024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Teen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8932441" y="6048947"/>
            <a:ext cx="1034397" cy="38024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Teen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10210425" y="4838700"/>
            <a:ext cx="1034397" cy="38024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Teen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10216457" y="3126894"/>
            <a:ext cx="1034397" cy="38024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Teen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10161561" y="1031769"/>
            <a:ext cx="1034397" cy="38024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Teen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6764618" y="994046"/>
            <a:ext cx="1034397" cy="38024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Teen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4708428" y="5845816"/>
            <a:ext cx="1034397" cy="38024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Teen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2516557" y="4406981"/>
            <a:ext cx="1034397" cy="38024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Teen</a:t>
            </a:r>
            <a:endParaRPr lang="en-US" dirty="0"/>
          </a:p>
        </p:txBody>
      </p:sp>
      <p:sp>
        <p:nvSpPr>
          <p:cNvPr id="28" name="Rounded Rectangle 27"/>
          <p:cNvSpPr/>
          <p:nvPr/>
        </p:nvSpPr>
        <p:spPr>
          <a:xfrm>
            <a:off x="1646532" y="3315768"/>
            <a:ext cx="1848602" cy="38024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Everyone 10+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7281816" y="1519518"/>
            <a:ext cx="0" cy="6454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8079463" y="1439391"/>
            <a:ext cx="1836130" cy="8809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8367011" y="3469221"/>
            <a:ext cx="1599827" cy="220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8367011" y="5062397"/>
            <a:ext cx="1497199" cy="809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7641056" y="4729710"/>
            <a:ext cx="1180215" cy="13062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3243165" y="1515280"/>
            <a:ext cx="642985" cy="5550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28" idx="3"/>
          </p:cNvCxnSpPr>
          <p:nvPr/>
        </p:nvCxnSpPr>
        <p:spPr>
          <a:xfrm flipH="1">
            <a:off x="3495134" y="3505890"/>
            <a:ext cx="633113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3613707" y="4322029"/>
            <a:ext cx="485638" cy="2750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378031" y="5130918"/>
            <a:ext cx="0" cy="6383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692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739" y="352761"/>
            <a:ext cx="10515600" cy="1325563"/>
          </a:xfrm>
        </p:spPr>
        <p:txBody>
          <a:bodyPr/>
          <a:lstStyle/>
          <a:p>
            <a:r>
              <a:rPr lang="en-US" dirty="0" smtClean="0"/>
              <a:t>Performance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5312706"/>
              </p:ext>
            </p:extLst>
          </p:nvPr>
        </p:nvGraphicFramePr>
        <p:xfrm>
          <a:off x="838194" y="3422333"/>
          <a:ext cx="10515610" cy="174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0669"/>
                <a:gridCol w="1657350"/>
                <a:gridCol w="1685925"/>
                <a:gridCol w="1614486"/>
                <a:gridCol w="1171575"/>
                <a:gridCol w="1393376"/>
                <a:gridCol w="1502229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Freq</a:t>
                      </a:r>
                      <a:r>
                        <a:rPr lang="en-US" baseline="0" dirty="0" smtClean="0"/>
                        <a:t> + Control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Occur + Control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Tfidf</a:t>
                      </a:r>
                      <a:r>
                        <a:rPr lang="en-US" dirty="0" smtClean="0"/>
                        <a:t> + Control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Freq</a:t>
                      </a:r>
                      <a:r>
                        <a:rPr lang="en-US" dirty="0" smtClean="0"/>
                        <a:t> + 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Occur + 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Tfidf</a:t>
                      </a:r>
                      <a:r>
                        <a:rPr lang="en-US" dirty="0" smtClean="0"/>
                        <a:t> + All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Suspicious Apps 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321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r>
                        <a:rPr lang="en-US" baseline="0" dirty="0" smtClean="0"/>
                        <a:t> Positive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r>
                        <a:rPr lang="en-US" altLang="zh-CN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76</a:t>
                      </a:r>
                      <a:endParaRPr lang="en-US" dirty="0"/>
                    </a:p>
                  </a:txBody>
                  <a:tcPr/>
                </a:tc>
              </a:tr>
              <a:tr h="319407">
                <a:tc>
                  <a:txBody>
                    <a:bodyPr/>
                    <a:lstStyle/>
                    <a:p>
                      <a:r>
                        <a:rPr lang="en-US" dirty="0" smtClean="0"/>
                        <a:t>FP%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21.4%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16.4%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37.3%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21.6%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42.5%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23.6%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800351" y="1941939"/>
            <a:ext cx="5726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Number of different apps within 10 nearest neighbors  </a:t>
            </a:r>
            <a:r>
              <a:rPr lang="en-US" dirty="0" smtClean="0">
                <a:solidFill>
                  <a:srgbClr val="FF0000"/>
                </a:solidFill>
              </a:rPr>
              <a:t>&gt;=7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30328" y="2705312"/>
            <a:ext cx="283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Only look at </a:t>
            </a:r>
            <a:r>
              <a:rPr lang="en-US" dirty="0" smtClean="0">
                <a:solidFill>
                  <a:srgbClr val="FF0000"/>
                </a:solidFill>
              </a:rPr>
              <a:t>‘Everyone’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8" name="Up Arrow 7"/>
          <p:cNvSpPr/>
          <p:nvPr/>
        </p:nvSpPr>
        <p:spPr>
          <a:xfrm>
            <a:off x="4514850" y="5317517"/>
            <a:ext cx="271463" cy="40005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/>
          <p:cNvSpPr/>
          <p:nvPr/>
        </p:nvSpPr>
        <p:spPr>
          <a:xfrm>
            <a:off x="10395155" y="5306833"/>
            <a:ext cx="271463" cy="40005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98003" y="6096249"/>
            <a:ext cx="949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 Positive: algorithm detect as suspicious app, but it actually </a:t>
            </a:r>
            <a:r>
              <a:rPr lang="en-US" smtClean="0"/>
              <a:t>should </a:t>
            </a:r>
            <a:r>
              <a:rPr lang="en-US" smtClean="0"/>
              <a:t>belong </a:t>
            </a:r>
            <a:r>
              <a:rPr lang="en-US" dirty="0" smtClean="0"/>
              <a:t>to ‘Everyone’ level.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24681" y="646209"/>
            <a:ext cx="212912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Result_alltoken.xlsx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26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Control vocabulary: strong list * 2 </a:t>
            </a:r>
          </a:p>
          <a:p>
            <a:r>
              <a:rPr lang="en-US" dirty="0" smtClean="0"/>
              <a:t>In neighbors: ‘Maturity 17+’ *4, ‘Teen’ *3, ‘Everyone 10+’ *2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604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15483"/>
            <a:ext cx="10515600" cy="5319132"/>
          </a:xfrm>
        </p:spPr>
        <p:txBody>
          <a:bodyPr>
            <a:normAutofit/>
          </a:bodyPr>
          <a:lstStyle/>
          <a:p>
            <a:r>
              <a:rPr lang="en-US" dirty="0" smtClean="0"/>
              <a:t>CACM magazine: 3000 words</a:t>
            </a:r>
          </a:p>
          <a:p>
            <a:r>
              <a:rPr lang="en-US" dirty="0" smtClean="0"/>
              <a:t>Title: Is an ‘Everyone’ app really save for your kids? </a:t>
            </a:r>
          </a:p>
          <a:p>
            <a:endParaRPr lang="en-US" dirty="0" smtClean="0"/>
          </a:p>
          <a:p>
            <a:r>
              <a:rPr lang="en-US" dirty="0" smtClean="0"/>
              <a:t>To-Dos: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1.Different threshold : </a:t>
            </a:r>
            <a:endParaRPr lang="en-US" dirty="0"/>
          </a:p>
          <a:p>
            <a:r>
              <a:rPr lang="en-US" dirty="0" smtClean="0"/>
              <a:t># of suspicious app </a:t>
            </a:r>
          </a:p>
          <a:p>
            <a:r>
              <a:rPr lang="en-US" dirty="0" smtClean="0"/>
              <a:t>% of suspicious app </a:t>
            </a:r>
          </a:p>
          <a:p>
            <a:pPr marL="0" indent="0">
              <a:buNone/>
            </a:pPr>
            <a:r>
              <a:rPr lang="en-US" dirty="0" smtClean="0"/>
              <a:t>2. Matching algorithm </a:t>
            </a:r>
          </a:p>
          <a:p>
            <a:pPr marL="0" indent="0">
              <a:buNone/>
            </a:pPr>
            <a:r>
              <a:rPr lang="en-US" dirty="0" smtClean="0"/>
              <a:t>3. 3 algorithm -&gt; </a:t>
            </a:r>
            <a:r>
              <a:rPr lang="en-US" dirty="0" err="1" smtClean="0"/>
              <a:t>Probablity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4. Suspicious app list-&gt; </a:t>
            </a:r>
            <a:r>
              <a:rPr lang="en-US" dirty="0" err="1" smtClean="0"/>
              <a:t>Mturk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5071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1367</TotalTime>
  <Words>243</Words>
  <Application>Microsoft Macintosh PowerPoint</Application>
  <PresentationFormat>Widescreen</PresentationFormat>
  <Paragraphs>79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DengXian</vt:lpstr>
      <vt:lpstr>Office Theme</vt:lpstr>
      <vt:lpstr>Mobile Safety Project</vt:lpstr>
      <vt:lpstr>Similarity Steps </vt:lpstr>
      <vt:lpstr>PowerPoint Presentation</vt:lpstr>
      <vt:lpstr>Performance </vt:lpstr>
      <vt:lpstr>Improvement 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Safety Project</dc:title>
  <dc:creator>Zeyang GONG</dc:creator>
  <cp:lastModifiedBy>Zeyang GONG</cp:lastModifiedBy>
  <cp:revision>28</cp:revision>
  <dcterms:created xsi:type="dcterms:W3CDTF">2017-03-29T19:55:10Z</dcterms:created>
  <dcterms:modified xsi:type="dcterms:W3CDTF">2017-04-12T15:54:53Z</dcterms:modified>
</cp:coreProperties>
</file>